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Instrument Sans Semi Bold" pitchFamily="34" charset="0"/>
      <p:regular r:id="rId18"/>
    </p:embeddedFont>
    <p:embeddedFont>
      <p:font typeface="Instrument Sans Semi Bold" pitchFamily="34" charset="-122"/>
      <p:regular r:id="rId19"/>
    </p:embeddedFont>
    <p:embeddedFont>
      <p:font typeface="Instrument Sans Semi Bold" pitchFamily="34" charset="-120"/>
      <p:regular r:id="rId20"/>
    </p:embeddedFont>
    <p:embeddedFont>
      <p:font typeface="Instrument Sans Medium" pitchFamily="34" charset="0"/>
      <p:regular r:id="rId21"/>
    </p:embeddedFont>
    <p:embeddedFont>
      <p:font typeface="Instrument Sans Medium" pitchFamily="34" charset="-122"/>
      <p:regular r:id="rId22"/>
    </p:embeddedFont>
    <p:embeddedFont>
      <p:font typeface="Instrument Sans Medium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Job Market Analysis Projects: Uncovering Trends and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key job market analysis projects to understand evolving labor trends and inform strategic decision-making.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1764030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vicky saini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job market analysis projects provide valuable insights for navigating the evolving labor landscape. Continuously monitor data and adapt strategies to optimize opportunities and mitigate potential risks.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9544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Analyzing Salary Patterns by Job Title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 salary data from reputable sources like Glassdoor, Indeed, and Salary.com. Ensure a diverse set of data points for accurate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Pattern Identification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trends in salary ranges for specific job titles, factoring in factors like experience, location, and industry. Identify potential anomalies and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Identifying Emerging Job Categories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Research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Study industry reports and publications on emerging technologies and trends, looking for new roles driven by innovation and advancements.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the specific skills and qualifications needed for these emerging roles, identifying skills gaps and potential training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673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Demand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57724"/>
            <a:ext cx="7087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 the demand for these emerging job categories through job postings, industry forums, and expert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30900"/>
            <a:ext cx="7031474" cy="6019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Predicting High-Demand Roles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096095"/>
            <a:ext cx="2408277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Growth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industries experiencing significant growth, indicating a higher demand for skilled professionals in those sectors.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651" y="4381024"/>
            <a:ext cx="2408277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In-Demand Skills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skills that are consistently in high demand across various industries, suggesting these skills will be crucial for future roles.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651" y="6665952"/>
            <a:ext cx="2680930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Emerging Technologies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emerging technologies and trends that will drive new job roles and skill requirements in the future.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56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Comparing Geographic Salary Differences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3283"/>
            <a:ext cx="30480" cy="5080635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5" name="Shape 2"/>
          <p:cNvSpPr/>
          <p:nvPr/>
        </p:nvSpPr>
        <p:spPr>
          <a:xfrm>
            <a:off x="6845022" y="294834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6" name="Shape 3"/>
          <p:cNvSpPr/>
          <p:nvPr/>
        </p:nvSpPr>
        <p:spPr>
          <a:xfrm>
            <a:off x="6365200" y="2708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4510" y="2793444"/>
            <a:ext cx="1316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80097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 salary data from different geographic regions, ensuring consistent data sources for accurate comparisons.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1749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10" name="Shape 7"/>
          <p:cNvSpPr/>
          <p:nvPr/>
        </p:nvSpPr>
        <p:spPr>
          <a:xfrm>
            <a:off x="6365200" y="44775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5578" y="4562594"/>
            <a:ext cx="1895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49247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salary differences across regions for similar job titles, considering cost of living, local market conditions, and industry variations.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48664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14" name="Shape 11"/>
          <p:cNvSpPr/>
          <p:nvPr/>
        </p:nvSpPr>
        <p:spPr>
          <a:xfrm>
            <a:off x="6365200" y="62467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21768" y="6331744"/>
            <a:ext cx="1970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218396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potential opportunities for job seekers and employers, highlighting regions with higher salary potential and lower competition.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579834"/>
            <a:ext cx="8003143" cy="1018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Creating a Personalized Job Recommendation System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1924169"/>
            <a:ext cx="8003143" cy="537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665571"/>
            <a:ext cx="2037278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 Assessment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3017877"/>
            <a:ext cx="8003143" cy="260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 data on an individual's skills, experience, and career aspirations to create a comprehensive profile.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3848933"/>
            <a:ext cx="8003143" cy="537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553301" y="4590336"/>
            <a:ext cx="2037278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Job Matching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4942642"/>
            <a:ext cx="8003143" cy="52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Match the individual's profile with relevant job opportunities based on skills, experience, and location preferences.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034445"/>
            <a:ext cx="8003143" cy="537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026331" y="6775847"/>
            <a:ext cx="3091220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Recommendations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128153"/>
            <a:ext cx="8003143" cy="52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personalized job recommendations tailored to the individual's unique qualifications and career goals.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179"/>
            <a:ext cx="788729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Visualizing Job Market Trends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55055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55055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550557"/>
            <a:ext cx="4221599" cy="4221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Studying the Shift to Remote Work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71" y="2251948"/>
            <a:ext cx="1024890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6180" y="2900124"/>
            <a:ext cx="6376749" cy="9840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 data on remote work trends from job postings, surveys, and industry reports, tracking the increase in remote work opportunities.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71" y="4089083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4293989"/>
            <a:ext cx="2562463" cy="320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6180" y="4737259"/>
            <a:ext cx="6376749" cy="656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the impact of remote work on industries, work culture, and employee productivity, identifying both challenges and benefits.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5729049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933956"/>
            <a:ext cx="2562463" cy="320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Projections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6180" y="6377226"/>
            <a:ext cx="6376749" cy="9840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Forecast future trends in remote work, considering factors like technology advancements, employee preferences, and economic conditions.</a:t>
            </a:r>
            <a:endParaRPr lang="en-US" sz="1600" dirty="0"/>
          </a:p>
        </p:txBody>
      </p:sp>
      <p:sp>
        <p:nvSpPr>
          <p:cNvPr id="13" name="Text Box 12"/>
          <p:cNvSpPr txBox="1"/>
          <p:nvPr/>
        </p:nvSpPr>
        <p:spPr>
          <a:xfrm>
            <a:off x="13337540" y="791273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03042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Forecasting Future Job Market Trends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428" y="2959179"/>
            <a:ext cx="109776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emerging technologies and advancements that will reshape industries and create new job roles.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378" y="4469249"/>
            <a:ext cx="15787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Economic Factors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Study economic indicators and forecasts to understand their potential impact on employment and labor markets.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163" y="6195774"/>
            <a:ext cx="16418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Demographic Shifts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Consider demographic trends and shifts in the workforce, such as aging populations and changing skill sets.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3518</Words>
  <Application>WPS Presentation</Application>
  <PresentationFormat>On-screen Show (16:9)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Instrument Sans Bold</vt:lpstr>
      <vt:lpstr>Segoe Print</vt:lpstr>
      <vt:lpstr>Instrument Sans Bold</vt:lpstr>
      <vt:lpstr>Instrument Sans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vicky saini</cp:lastModifiedBy>
  <cp:revision>3</cp:revision>
  <dcterms:created xsi:type="dcterms:W3CDTF">2024-12-12T17:15:00Z</dcterms:created>
  <dcterms:modified xsi:type="dcterms:W3CDTF">2024-12-12T18:03:00Z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490B3519F4674478BDC30F03E554532E_12</vt:lpwstr>
  </property>
  <property fmtid="{D5CDD505-2E9C-101B-9397-08002B2CF9AE}" pid="3" name="KSOProductBuildVer">
    <vt:lpwstr>2057-12.2.0.19307</vt:lpwstr>
  </property>
</Properties>
</file>